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54AD9-22F4-4EE7-A7B6-1D89C3922F27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71726-E74B-40CF-A2DF-CE4F21346F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844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smtClean="0"/>
          </a:p>
        </p:txBody>
      </p:sp>
      <p:sp>
        <p:nvSpPr>
          <p:cNvPr id="11268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358C64B1-670A-4412-86CF-B121EAF91C6D}" type="slidenum">
              <a:rPr lang="nb-NO" smtClean="0"/>
              <a:pPr eaLnBrk="1" hangingPunct="1"/>
              <a:t>1</a:t>
            </a:fld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tel og innhold ove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90600" y="41148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11238" y="936625"/>
            <a:ext cx="7218362" cy="5111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57800" y="5410200"/>
            <a:ext cx="3124200" cy="6635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ernativ prosess 7"/>
          <p:cNvSpPr/>
          <p:nvPr/>
        </p:nvSpPr>
        <p:spPr>
          <a:xfrm>
            <a:off x="2357438" y="557213"/>
            <a:ext cx="4140200" cy="9366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/>
                </a:solidFill>
              </a:rPr>
              <a:t>Avdeling for samfunnsutvikling</a:t>
            </a:r>
            <a:br>
              <a:rPr lang="nb-NO" sz="2000" dirty="0">
                <a:solidFill>
                  <a:schemeClr val="tx1"/>
                </a:solidFill>
              </a:rPr>
            </a:br>
            <a:r>
              <a:rPr lang="nb-NO" sz="1600" dirty="0">
                <a:solidFill>
                  <a:schemeClr val="tx1"/>
                </a:solidFill>
              </a:rPr>
              <a:t> </a:t>
            </a:r>
            <a:r>
              <a:rPr lang="nb-NO" sz="1600" dirty="0">
                <a:solidFill>
                  <a:schemeClr val="tx1"/>
                </a:solidFill>
              </a:rPr>
              <a:t>Utviklingssjef Gunvor Aursjø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10" name="Alternativ prosess 9"/>
          <p:cNvSpPr/>
          <p:nvPr/>
        </p:nvSpPr>
        <p:spPr>
          <a:xfrm>
            <a:off x="646113" y="3146425"/>
            <a:ext cx="145732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Renovasjon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Esther Stølan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12" name="Alternativ prosess 11"/>
          <p:cNvSpPr/>
          <p:nvPr/>
        </p:nvSpPr>
        <p:spPr>
          <a:xfrm>
            <a:off x="6732588" y="3119438"/>
            <a:ext cx="1463675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Sentral-kjøkken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Freddy N. Østborg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13" name="Alternativ prosess 12"/>
          <p:cNvSpPr/>
          <p:nvPr/>
        </p:nvSpPr>
        <p:spPr>
          <a:xfrm>
            <a:off x="4733925" y="3124200"/>
            <a:ext cx="1419225" cy="87471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Veg, trafikk og </a:t>
            </a:r>
            <a:r>
              <a:rPr lang="nb-NO" sz="1600" dirty="0">
                <a:solidFill>
                  <a:schemeClr val="tx1"/>
                </a:solidFill>
              </a:rPr>
              <a:t>park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Even Blengsli</a:t>
            </a:r>
            <a:endParaRPr lang="nb-NO" sz="1600" dirty="0">
              <a:solidFill>
                <a:schemeClr val="tx1"/>
              </a:solidFill>
            </a:endParaRPr>
          </a:p>
        </p:txBody>
      </p:sp>
      <p:cxnSp>
        <p:nvCxnSpPr>
          <p:cNvPr id="23" name="Rett linje 22"/>
          <p:cNvCxnSpPr>
            <a:endCxn id="98" idx="0"/>
          </p:cNvCxnSpPr>
          <p:nvPr/>
        </p:nvCxnSpPr>
        <p:spPr>
          <a:xfrm>
            <a:off x="4368800" y="1493838"/>
            <a:ext cx="23813" cy="4095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>
            <a:off x="1374775" y="2922588"/>
            <a:ext cx="6089650" cy="34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lternativ prosess 26"/>
          <p:cNvSpPr/>
          <p:nvPr/>
        </p:nvSpPr>
        <p:spPr>
          <a:xfrm>
            <a:off x="2574925" y="3119438"/>
            <a:ext cx="1501775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Vann og </a:t>
            </a:r>
            <a:r>
              <a:rPr lang="nb-NO" sz="1600" dirty="0">
                <a:solidFill>
                  <a:schemeClr val="tx1"/>
                </a:solidFill>
              </a:rPr>
              <a:t>avløp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Knut Morten Husby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39" name="Alternativ prosess 38"/>
          <p:cNvSpPr/>
          <p:nvPr/>
        </p:nvSpPr>
        <p:spPr>
          <a:xfrm>
            <a:off x="1979613" y="1876425"/>
            <a:ext cx="1376362" cy="4286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Stab</a:t>
            </a:r>
          </a:p>
        </p:txBody>
      </p:sp>
      <p:cxnSp>
        <p:nvCxnSpPr>
          <p:cNvPr id="35" name="Rett linje 34"/>
          <p:cNvCxnSpPr/>
          <p:nvPr/>
        </p:nvCxnSpPr>
        <p:spPr>
          <a:xfrm>
            <a:off x="3348038" y="2084388"/>
            <a:ext cx="10175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lternativ prosess 25"/>
          <p:cNvSpPr/>
          <p:nvPr/>
        </p:nvSpPr>
        <p:spPr>
          <a:xfrm>
            <a:off x="1547813" y="5589588"/>
            <a:ext cx="153352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Bibliotek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Hallfrid Skimmeli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38" name="Rett linje 37"/>
          <p:cNvCxnSpPr/>
          <p:nvPr/>
        </p:nvCxnSpPr>
        <p:spPr>
          <a:xfrm>
            <a:off x="7464425" y="2957513"/>
            <a:ext cx="0" cy="161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lternativ prosess 39"/>
          <p:cNvSpPr/>
          <p:nvPr/>
        </p:nvSpPr>
        <p:spPr>
          <a:xfrm>
            <a:off x="2627313" y="4437063"/>
            <a:ext cx="145732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Landbruk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Gunnar Vorum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41" name="Alternativ prosess 40"/>
          <p:cNvSpPr/>
          <p:nvPr/>
        </p:nvSpPr>
        <p:spPr>
          <a:xfrm>
            <a:off x="6773863" y="4437063"/>
            <a:ext cx="145732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Byggesak og </a:t>
            </a: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oppmåling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Geir Gilde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82" name="Alternativ prosess 81"/>
          <p:cNvSpPr/>
          <p:nvPr/>
        </p:nvSpPr>
        <p:spPr>
          <a:xfrm>
            <a:off x="4859338" y="4421188"/>
            <a:ext cx="1455737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Utbygging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Jan Arild Mediaas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86" name="Rett linje 85"/>
          <p:cNvCxnSpPr/>
          <p:nvPr/>
        </p:nvCxnSpPr>
        <p:spPr>
          <a:xfrm>
            <a:off x="3319463" y="2922588"/>
            <a:ext cx="0" cy="1936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tt linje 94"/>
          <p:cNvCxnSpPr/>
          <p:nvPr/>
        </p:nvCxnSpPr>
        <p:spPr>
          <a:xfrm>
            <a:off x="5443538" y="2940050"/>
            <a:ext cx="0" cy="174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Alternativ prosess 97"/>
          <p:cNvSpPr/>
          <p:nvPr/>
        </p:nvSpPr>
        <p:spPr>
          <a:xfrm>
            <a:off x="3563938" y="5589588"/>
            <a:ext cx="1655762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Kino </a:t>
            </a: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og kultur-</a:t>
            </a: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/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arrangement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Ketil Tronstad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99" name="Alternativ prosess 98"/>
          <p:cNvSpPr/>
          <p:nvPr/>
        </p:nvSpPr>
        <p:spPr>
          <a:xfrm>
            <a:off x="5630863" y="5589588"/>
            <a:ext cx="174942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500" dirty="0">
                <a:solidFill>
                  <a:schemeClr val="tx1"/>
                </a:solidFill>
                <a:cs typeface="Calibri" pitchFamily="34" charset="0"/>
              </a:rPr>
              <a:t>Flyktninge- og</a:t>
            </a:r>
            <a:br>
              <a:rPr lang="nb-NO" sz="15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500" dirty="0">
                <a:solidFill>
                  <a:schemeClr val="tx1"/>
                </a:solidFill>
                <a:cs typeface="Calibri" pitchFamily="34" charset="0"/>
              </a:rPr>
              <a:t>aktivitetstjenesten</a:t>
            </a:r>
            <a:br>
              <a:rPr lang="nb-NO" sz="15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Turid Eian</a:t>
            </a:r>
            <a:endParaRPr lang="nb-NO" sz="1500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31" name="Rett linje 30"/>
          <p:cNvCxnSpPr/>
          <p:nvPr/>
        </p:nvCxnSpPr>
        <p:spPr>
          <a:xfrm>
            <a:off x="1374775" y="2922588"/>
            <a:ext cx="0" cy="2238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lternativ prosess 41"/>
          <p:cNvSpPr/>
          <p:nvPr/>
        </p:nvSpPr>
        <p:spPr>
          <a:xfrm>
            <a:off x="684213" y="4421188"/>
            <a:ext cx="1455737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Eiendom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Ketil Lysheim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60" name="Rett linje 59"/>
          <p:cNvCxnSpPr/>
          <p:nvPr/>
        </p:nvCxnSpPr>
        <p:spPr>
          <a:xfrm>
            <a:off x="1411288" y="4229100"/>
            <a:ext cx="60912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tt linje 64"/>
          <p:cNvCxnSpPr/>
          <p:nvPr/>
        </p:nvCxnSpPr>
        <p:spPr>
          <a:xfrm>
            <a:off x="6459538" y="4292600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tt linje 75"/>
          <p:cNvCxnSpPr/>
          <p:nvPr/>
        </p:nvCxnSpPr>
        <p:spPr>
          <a:xfrm>
            <a:off x="2314575" y="5445125"/>
            <a:ext cx="4191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/>
          <p:cNvCxnSpPr>
            <a:endCxn id="82" idx="0"/>
          </p:cNvCxnSpPr>
          <p:nvPr/>
        </p:nvCxnSpPr>
        <p:spPr>
          <a:xfrm>
            <a:off x="5588000" y="4221163"/>
            <a:ext cx="0" cy="200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/>
          <p:cNvCxnSpPr/>
          <p:nvPr/>
        </p:nvCxnSpPr>
        <p:spPr>
          <a:xfrm>
            <a:off x="7508875" y="4229100"/>
            <a:ext cx="0" cy="192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tt linje 95"/>
          <p:cNvCxnSpPr>
            <a:endCxn id="42" idx="0"/>
          </p:cNvCxnSpPr>
          <p:nvPr/>
        </p:nvCxnSpPr>
        <p:spPr>
          <a:xfrm>
            <a:off x="1411288" y="4221163"/>
            <a:ext cx="0" cy="200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tt linje 99"/>
          <p:cNvCxnSpPr>
            <a:endCxn id="40" idx="0"/>
          </p:cNvCxnSpPr>
          <p:nvPr/>
        </p:nvCxnSpPr>
        <p:spPr>
          <a:xfrm>
            <a:off x="3355975" y="4229100"/>
            <a:ext cx="0" cy="2079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Rett linje 101"/>
          <p:cNvCxnSpPr>
            <a:endCxn id="26" idx="0"/>
          </p:cNvCxnSpPr>
          <p:nvPr/>
        </p:nvCxnSpPr>
        <p:spPr>
          <a:xfrm>
            <a:off x="2314575" y="5445125"/>
            <a:ext cx="0" cy="144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Rett linje 106"/>
          <p:cNvCxnSpPr>
            <a:endCxn id="99" idx="0"/>
          </p:cNvCxnSpPr>
          <p:nvPr/>
        </p:nvCxnSpPr>
        <p:spPr>
          <a:xfrm>
            <a:off x="6505575" y="5445125"/>
            <a:ext cx="0" cy="144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7364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27</Words>
  <Application>Microsoft Office PowerPoint</Application>
  <PresentationFormat>Skjermfremvisning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blank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Randi Teigen Myrstad</dc:creator>
  <cp:lastModifiedBy>Randi Teigen Myrstad</cp:lastModifiedBy>
  <cp:revision>1</cp:revision>
  <dcterms:created xsi:type="dcterms:W3CDTF">2013-02-11T14:05:07Z</dcterms:created>
  <dcterms:modified xsi:type="dcterms:W3CDTF">2013-02-11T14:05:32Z</dcterms:modified>
</cp:coreProperties>
</file>