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062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564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8260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665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8414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8839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989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487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75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7943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619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322AE-45E0-4D35-AA54-B7649F1D9567}" type="datetimeFigureOut">
              <a:rPr lang="nb-NO" smtClean="0"/>
              <a:t>18.11.2014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070A-8989-4F4A-9E21-C6D3761CA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95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91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Skjermfremvisning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Frøya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Annie Sørdal</dc:creator>
  <cp:lastModifiedBy>Annie Sørdal</cp:lastModifiedBy>
  <cp:revision>2</cp:revision>
  <dcterms:created xsi:type="dcterms:W3CDTF">2014-11-18T08:41:49Z</dcterms:created>
  <dcterms:modified xsi:type="dcterms:W3CDTF">2014-11-18T08:54:02Z</dcterms:modified>
</cp:coreProperties>
</file>